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  <p:sldMasterId id="2147483674" r:id="rId3"/>
    <p:sldMasterId id="2147483675" r:id="rId4"/>
  </p:sldMasterIdLst>
  <p:notesMasterIdLst>
    <p:notesMasterId r:id="rId21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x="9144000" cy="5143500" type="screen16x9"/>
  <p:notesSz cx="6858000" cy="9144000"/>
  <p:embeddedFontLst>
    <p:embeddedFont>
      <p:font typeface="Oswald" panose="020B0604020202020204" charset="0"/>
      <p:regular r:id="rId22"/>
      <p:bold r:id="rId23"/>
    </p:embeddedFont>
    <p:embeddedFont>
      <p:font typeface="Permanent Marker" panose="020B0604020202020204" charset="0"/>
      <p:regular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61ee9756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2" name="Google Shape;522;g61ee9756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61ee9756c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0" name="Google Shape;580;g61ee9756c0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61ee9756c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8" name="Google Shape;588;g61ee9756c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61ee9756c0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3" name="Google Shape;593;g61ee9756c0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61ee9756c0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0" name="Google Shape;600;g61ee9756c0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61ee9756c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g61ee9756c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61ee9756c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2" name="Google Shape;612;g61ee9756c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61ee9756c0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61ee9756c0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61ee9756c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61ee9756c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61ee9756c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g61ee9756c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61ee9756c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2" name="Google Shape;542;g61ee9756c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61ee9756c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61ee9756c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61ee9756c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4" name="Google Shape;554;g61ee9756c0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61ee9756c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9" name="Google Shape;559;g61ee9756c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61ee9756c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7" name="Google Shape;567;g61ee9756c0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61ee9756c0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5" name="Google Shape;575;g61ee9756c0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">
  <p:cSld name="TITLE_1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79" name="Google Shape;79;p14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80" name="Google Shape;80;p14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1" name="Google Shape;81;p14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82" name="Google Shape;82;p14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83" name="Google Shape;83;p14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84" name="Google Shape;84;p14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85" name="Google Shape;85;p1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14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144" name="Google Shape;144;p16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145" name="Google Shape;145;p16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146" name="Google Shape;146;p1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7" name="Google Shape;147;p1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8" name="Google Shape;148;p16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9" name="Google Shape;149;p16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150" name="Google Shape;150;p1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16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6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6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82" name="Google Shape;182;p17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83" name="Google Shape;183;p17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184" name="Google Shape;184;p17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185" name="Google Shape;185;p1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86" name="Google Shape;186;p17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7" name="Google Shape;187;p17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8" name="Google Shape;188;p17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89" name="Google Shape;189;p17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90" name="Google Shape;190;p1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1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p18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1" name="Google Shape;221;p18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2" name="Google Shape;222;p18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23" name="Google Shape;223;p18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sp>
        <p:nvSpPr>
          <p:cNvPr id="224" name="Google Shape;224;p1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225" name="Google Shape;225;p1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26" name="Google Shape;226;p18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7" name="Google Shape;227;p18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8" name="Google Shape;228;p18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9" name="Google Shape;229;p1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30" name="Google Shape;230;p1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1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8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9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61" name="Google Shape;261;p19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262" name="Google Shape;262;p19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63" name="Google Shape;263;p19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64" name="Google Shape;264;p19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65" name="Google Shape;265;p19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66" name="Google Shape;266;p19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67" name="Google Shape;267;p1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9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9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 graph">
  <p:cSld name="BLANK_2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0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98" name="Google Shape;298;p20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299" name="Google Shape;299;p20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300" name="Google Shape;300;p2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1" name="Google Shape;301;p2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2" name="Google Shape;302;p2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03" name="Google Shape;303;p20"/>
          <p:cNvGrpSpPr/>
          <p:nvPr/>
        </p:nvGrpSpPr>
        <p:grpSpPr>
          <a:xfrm>
            <a:off x="-42837" y="633488"/>
            <a:ext cx="9229575" cy="642788"/>
            <a:chOff x="-42837" y="4443488"/>
            <a:chExt cx="9229575" cy="642788"/>
          </a:xfrm>
        </p:grpSpPr>
        <p:sp>
          <p:nvSpPr>
            <p:cNvPr id="304" name="Google Shape;304;p2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20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0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0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0"/>
          <p:cNvSpPr txBox="1">
            <a:spLocks noGrp="1"/>
          </p:cNvSpPr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6" name="Google Shape;336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37" name="Google Shape;33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ll graph">
  <p:cSld name="All graph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4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367" name="Google Shape;367;p24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368" name="Google Shape;368;p24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369" name="Google Shape;369;p24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70" name="Google Shape;370;p24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71" name="Google Shape;371;p24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372" name="Google Shape;372;p24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373" name="Google Shape;373;p2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2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2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2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2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2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8" name="Google Shape;398;p24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4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4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4"/>
          <p:cNvSpPr txBox="1">
            <a:spLocks noGrp="1"/>
          </p:cNvSpPr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1 column" type="tx">
  <p:cSld name="TITLE_AND_BODY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5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404" name="Google Shape;404;p2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405" name="Google Shape;405;p2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406" name="Google Shape;406;p2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407" name="Google Shape;407;p2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408" name="Google Shape;408;p2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09" name="Google Shape;409;p2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10" name="Google Shape;410;p2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411" name="Google Shape;411;p25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412" name="Google Shape;412;p2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2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2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7" name="Google Shape;437;p2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">
  <p:cSld name="TITLE_1">
    <p:bg>
      <p:bgPr>
        <a:solidFill>
          <a:schemeClr val="lt1"/>
        </a:solidFill>
        <a:effectLst/>
      </p:bgPr>
    </p:bg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26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442" name="Google Shape;442;p26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443" name="Google Shape;443;p26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44" name="Google Shape;444;p2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45" name="Google Shape;445;p2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46" name="Google Shape;446;p26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447" name="Google Shape;447;p26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48" name="Google Shape;448;p2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2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2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2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2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2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2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2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2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2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2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2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2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2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2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2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2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2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2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2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2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3" name="Google Shape;473;p26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6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6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6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477" name="Google Shape;477;p26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3 columns">
  <p:cSld name="TITLE_AND_TWO_COLUMNS_1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◉"/>
              <a:defRPr sz="1600"/>
            </a:lvl2pPr>
            <a:lvl3pPr marL="137160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1" name="Google Shape;481;p27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483" name="Google Shape;483;p27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sp>
        <p:nvSpPr>
          <p:cNvPr id="484" name="Google Shape;484;p2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485" name="Google Shape;485;p2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486" name="Google Shape;486;p27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87" name="Google Shape;487;p27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88" name="Google Shape;488;p27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489" name="Google Shape;489;p27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490" name="Google Shape;490;p2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2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5" name="Google Shape;515;p2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27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letely blank">
  <p:cSld name="BLANK_1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52" name="Google Shape;52;p13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" name="Google Shape;53;p13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54;p13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55;p13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" name="Google Shape;56;p13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" name="Google Shape;57;p13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13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" name="Google Shape;59;p13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" name="Google Shape;60;p13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13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" name="Google Shape;62;p13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3" name="Google Shape;63;p13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4" name="Google Shape;64;p13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5" name="Google Shape;65;p13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6" name="Google Shape;66;p13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7" name="Google Shape;67;p13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8" name="Google Shape;68;p13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69;p13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70;p13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1" name="Google Shape;71;p13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2" name="Google Shape;72;p13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3" name="Google Shape;73;p13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4" name="Google Shape;74;p13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5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117" name="Google Shape;117;p15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15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15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15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15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" name="Google Shape;122;p15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" name="Google Shape;123;p15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" name="Google Shape;124;p15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5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15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" name="Google Shape;127;p15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" name="Google Shape;128;p15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9" name="Google Shape;129;p15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0" name="Google Shape;130;p15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1" name="Google Shape;131;p15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2" name="Google Shape;132;p15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3" name="Google Shape;133;p15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5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135;p15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6" name="Google Shape;136;p15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7" name="Google Shape;137;p15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8" name="Google Shape;138;p15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15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23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340" name="Google Shape;340;p23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23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23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23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23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23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23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23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23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23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23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23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23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23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23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23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23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23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23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23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23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23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23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63" name="Google Shape;363;p23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64" name="Google Shape;364;p23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9"/>
          <p:cNvSpPr txBox="1">
            <a:spLocks noGrp="1"/>
          </p:cNvSpPr>
          <p:nvPr>
            <p:ph type="ctrTitle"/>
          </p:nvPr>
        </p:nvSpPr>
        <p:spPr>
          <a:xfrm>
            <a:off x="108975" y="3107350"/>
            <a:ext cx="84879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 sz="3000" dirty="0">
                <a:latin typeface="Muli"/>
                <a:ea typeface="Muli"/>
                <a:cs typeface="Muli"/>
                <a:sym typeface="Muli"/>
              </a:rPr>
              <a:t>Hackathon </a:t>
            </a:r>
            <a:r>
              <a:rPr lang="en-GB" sz="3000" dirty="0"/>
              <a:t>5</a:t>
            </a:r>
            <a:r>
              <a:rPr lang="en-GB" sz="3000" dirty="0">
                <a:latin typeface="Muli"/>
                <a:ea typeface="Muli"/>
                <a:cs typeface="Muli"/>
                <a:sym typeface="Muli"/>
              </a:rPr>
              <a:t> – </a:t>
            </a:r>
            <a:r>
              <a:rPr lang="en-GB" sz="3000" dirty="0"/>
              <a:t>Recommender Systems</a:t>
            </a:r>
            <a:endParaRPr sz="3000" dirty="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525" name="Google Shape;5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8850" y="80450"/>
            <a:ext cx="1538125" cy="191980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29"/>
          <p:cNvSpPr txBox="1"/>
          <p:nvPr/>
        </p:nvSpPr>
        <p:spPr>
          <a:xfrm>
            <a:off x="3333666" y="3783725"/>
            <a:ext cx="52146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December 7th, 2020</a:t>
            </a:r>
            <a:endParaRPr sz="2400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38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38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Model selection</a:t>
            </a:r>
            <a:endParaRPr/>
          </a:p>
        </p:txBody>
      </p:sp>
      <p:sp>
        <p:nvSpPr>
          <p:cNvPr id="584" name="Google Shape;584;p38"/>
          <p:cNvSpPr txBox="1"/>
          <p:nvPr/>
        </p:nvSpPr>
        <p:spPr>
          <a:xfrm>
            <a:off x="144650" y="2364750"/>
            <a:ext cx="5891700" cy="23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4 Slides Max!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What did you test? ML models? Classical models? Feature engineering and hyper-parameter tunning?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id="585" name="Google Shape;58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6250" y="1626120"/>
            <a:ext cx="2521673" cy="1891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9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3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Results and discussion</a:t>
            </a:r>
            <a:endParaRPr sz="36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0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40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Results and discussion</a:t>
            </a:r>
            <a:endParaRPr/>
          </a:p>
        </p:txBody>
      </p:sp>
      <p:sp>
        <p:nvSpPr>
          <p:cNvPr id="597" name="Google Shape;597;p40"/>
          <p:cNvSpPr txBox="1"/>
          <p:nvPr/>
        </p:nvSpPr>
        <p:spPr>
          <a:xfrm>
            <a:off x="144650" y="2288300"/>
            <a:ext cx="8456100" cy="22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3 Slides Max!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What is your final model? How good is it?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How do you interpet them? Were you able to improve your model given your interpretaions? Was it better than the baseline?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1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3. Future Work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42"/>
          <p:cNvSpPr txBox="1"/>
          <p:nvPr/>
        </p:nvSpPr>
        <p:spPr>
          <a:xfrm>
            <a:off x="144650" y="2440700"/>
            <a:ext cx="7276500" cy="14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1 Slides Max!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What Would you do differently next time?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what would you do if you had more time?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08" name="Google Shape;608;p42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42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Future work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43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The End!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4"/>
          <p:cNvSpPr txBox="1">
            <a:spLocks noGrp="1"/>
          </p:cNvSpPr>
          <p:nvPr>
            <p:ph type="title"/>
          </p:nvPr>
        </p:nvSpPr>
        <p:spPr>
          <a:xfrm>
            <a:off x="1068925" y="1988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Pun!</a:t>
            </a:r>
            <a:endParaRPr/>
          </a:p>
        </p:txBody>
      </p:sp>
      <p:pic>
        <p:nvPicPr>
          <p:cNvPr id="620" name="Google Shape;6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975" y="1104900"/>
            <a:ext cx="323850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0"/>
          <p:cNvSpPr txBox="1">
            <a:spLocks noGrp="1"/>
          </p:cNvSpPr>
          <p:nvPr>
            <p:ph type="ctrTitle" idx="4294967295"/>
          </p:nvPr>
        </p:nvSpPr>
        <p:spPr>
          <a:xfrm>
            <a:off x="2177511" y="3649750"/>
            <a:ext cx="3700221" cy="11126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Sonia </a:t>
            </a:r>
            <a:r>
              <a:rPr lang="en-GB" sz="3600" dirty="0" err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Seyed</a:t>
            </a:r>
            <a:r>
              <a:rPr lang="en-GB" sz="36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Allaei</a:t>
            </a:r>
            <a:endParaRPr sz="3600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34" name="Google Shape;534;p30"/>
          <p:cNvSpPr txBox="1"/>
          <p:nvPr/>
        </p:nvSpPr>
        <p:spPr>
          <a:xfrm>
            <a:off x="3316075" y="1591300"/>
            <a:ext cx="55326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FFFFFF"/>
              </a:solidFill>
            </a:endParaRPr>
          </a:p>
        </p:txBody>
      </p:sp>
      <p:pic>
        <p:nvPicPr>
          <p:cNvPr id="3" name="Picture 2" descr="A drawing of a person&#10;&#10;Description automatically generated">
            <a:extLst>
              <a:ext uri="{FF2B5EF4-FFF2-40B4-BE49-F238E27FC236}">
                <a16:creationId xmlns:a16="http://schemas.microsoft.com/office/drawing/2014/main" id="{9899A551-D073-49B1-AE6B-F923F833F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664" y="1493750"/>
            <a:ext cx="5532600" cy="24933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1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48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1. </a:t>
            </a:r>
            <a:r>
              <a:rPr lang="en-GB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Problem description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2"/>
          <p:cNvSpPr txBox="1"/>
          <p:nvPr/>
        </p:nvSpPr>
        <p:spPr>
          <a:xfrm>
            <a:off x="223175" y="3410550"/>
            <a:ext cx="72765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1 Slide Max!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45" name="Google Shape;545;p32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Simple description of the problem that was given to you to solve.</a:t>
            </a: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32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Problem description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3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48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 Workflow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4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.1 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Data preparation</a:t>
            </a:r>
            <a:endParaRPr sz="36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5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35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EDA (exploratory data analysis)</a:t>
            </a:r>
            <a:endParaRPr/>
          </a:p>
        </p:txBody>
      </p:sp>
      <p:sp>
        <p:nvSpPr>
          <p:cNvPr id="563" name="Google Shape;563;p35"/>
          <p:cNvSpPr txBox="1"/>
          <p:nvPr/>
        </p:nvSpPr>
        <p:spPr>
          <a:xfrm>
            <a:off x="144650" y="2821950"/>
            <a:ext cx="5717400" cy="6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2 Slides Max!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Explore, understand, get insights!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Use Visualizations!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id="564" name="Google Shape;564;p35"/>
          <p:cNvPicPr preferRelativeResize="0"/>
          <p:nvPr/>
        </p:nvPicPr>
        <p:blipFill rotWithShape="1">
          <a:blip r:embed="rId3">
            <a:alphaModFix/>
          </a:blip>
          <a:srcRect l="7913" t="7592" r="2368" b="4425"/>
          <a:stretch/>
        </p:blipFill>
        <p:spPr>
          <a:xfrm>
            <a:off x="5728075" y="1858225"/>
            <a:ext cx="3448226" cy="254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6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36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Handling data problems</a:t>
            </a:r>
            <a:endParaRPr/>
          </a:p>
        </p:txBody>
      </p:sp>
      <p:sp>
        <p:nvSpPr>
          <p:cNvPr id="571" name="Google Shape;571;p36"/>
          <p:cNvSpPr txBox="1"/>
          <p:nvPr/>
        </p:nvSpPr>
        <p:spPr>
          <a:xfrm>
            <a:off x="144650" y="2255725"/>
            <a:ext cx="5314800" cy="23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1 Slide Max!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What are you cleaning/Handling?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Missing Values? Outliers?</a:t>
            </a:r>
            <a:endParaRPr sz="2600" u="sng">
              <a:solidFill>
                <a:srgbClr val="FF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id="572" name="Google Shape;57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1625" y="1901425"/>
            <a:ext cx="3048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7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Model selection</a:t>
            </a:r>
            <a:endParaRPr sz="36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Microsoft Office PowerPoint</Application>
  <PresentationFormat>On-screen Show (16:9)</PresentationFormat>
  <Paragraphs>33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Oswald</vt:lpstr>
      <vt:lpstr>Permanent Marker</vt:lpstr>
      <vt:lpstr>Arial</vt:lpstr>
      <vt:lpstr>Source Sans Pro</vt:lpstr>
      <vt:lpstr>Muli</vt:lpstr>
      <vt:lpstr>Simple Light</vt:lpstr>
      <vt:lpstr>Quince template</vt:lpstr>
      <vt:lpstr>Quince template</vt:lpstr>
      <vt:lpstr>Quince template</vt:lpstr>
      <vt:lpstr>Hackathon 5 – Recommender Systems</vt:lpstr>
      <vt:lpstr>Sonia Seyed Allaei</vt:lpstr>
      <vt:lpstr>1. Problem description</vt:lpstr>
      <vt:lpstr>Problem description</vt:lpstr>
      <vt:lpstr>2. Workflow</vt:lpstr>
      <vt:lpstr>2.1 Data preparation</vt:lpstr>
      <vt:lpstr>EDA (exploratory data analysis)</vt:lpstr>
      <vt:lpstr>Handling data problems</vt:lpstr>
      <vt:lpstr>2.2 Model selection</vt:lpstr>
      <vt:lpstr>Model selection</vt:lpstr>
      <vt:lpstr>2.3 Results and discussion</vt:lpstr>
      <vt:lpstr>Results and discussion</vt:lpstr>
      <vt:lpstr>3. Future Work</vt:lpstr>
      <vt:lpstr>Future work</vt:lpstr>
      <vt:lpstr>The End!</vt:lpstr>
      <vt:lpstr>Pun!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5 – Recommender Systems</dc:title>
  <cp:lastModifiedBy>sonia seyedallaei</cp:lastModifiedBy>
  <cp:revision>1</cp:revision>
  <dcterms:modified xsi:type="dcterms:W3CDTF">2020-12-07T15:23:49Z</dcterms:modified>
</cp:coreProperties>
</file>